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86" r:id="rId5"/>
    <p:sldId id="288" r:id="rId6"/>
    <p:sldId id="287" r:id="rId7"/>
    <p:sldId id="289" r:id="rId8"/>
    <p:sldId id="290" r:id="rId9"/>
    <p:sldId id="291" r:id="rId10"/>
    <p:sldId id="267" r:id="rId11"/>
    <p:sldId id="2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8A693-A436-4565-B164-7FC357B30827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0F719-EAA5-4753-96AD-DF9668CFB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9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“기관총의 탄환처럼 질주하는 자동차는 </a:t>
            </a:r>
            <a:r>
              <a:rPr lang="ko-KR" altLang="en-US" dirty="0" err="1" smtClean="0"/>
              <a:t>사모트라케의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니케보다</a:t>
            </a:r>
            <a:r>
              <a:rPr lang="ko-KR" altLang="en-US" dirty="0" smtClean="0"/>
              <a:t> 아름답다</a:t>
            </a:r>
            <a:r>
              <a:rPr lang="en-US" altLang="ko-KR" dirty="0" smtClean="0"/>
              <a:t>.” -</a:t>
            </a:r>
            <a:r>
              <a:rPr lang="ko-KR" altLang="en-US" dirty="0" err="1" smtClean="0"/>
              <a:t>마리네티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0F719-EAA5-4753-96AD-DF9668CFB61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84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9hARwcBda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속도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기계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찬양한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 미래주의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미래주의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초월적 주제 탐구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하위 문화로서 시작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현대 문명과 기계 기술 찬양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우연과 충동을 작품 원리로 삼음</a:t>
            </a:r>
            <a:r>
              <a:rPr lang="en-US" altLang="ko-KR" sz="2400" b="1" spc="-150" dirty="0" smtClean="0"/>
              <a:t>.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미</a:t>
            </a:r>
            <a:r>
              <a:rPr lang="ko-KR" altLang="en-US" sz="2400" b="1" spc="-100" dirty="0"/>
              <a:t>래</a:t>
            </a:r>
            <a:r>
              <a:rPr lang="ko-KR" altLang="en-US" sz="2400" b="1" spc="-100" dirty="0" smtClean="0"/>
              <a:t>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보초니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도시는 봉기한다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공간에서의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독특한 형태의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연속성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발라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가로등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줄에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메인 개의 움직임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미래주의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1900~1940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이탈리아 중심의 전위예술 운동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전통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부정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하고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 문명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기술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찬양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움직임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속도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에너지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빛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등을 표현하고자 함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작가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보초니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세베리니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9">
            <a:hlinkClick r:id="rId3"/>
          </p:cNvPr>
          <p:cNvSpPr txBox="1"/>
          <p:nvPr/>
        </p:nvSpPr>
        <p:spPr>
          <a:xfrm>
            <a:off x="7524328" y="194645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b="1" spc="-150" dirty="0">
                <a:solidFill>
                  <a:srgbClr val="FF3300"/>
                </a:solidFill>
              </a:rPr>
              <a:t>절대주의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&amp; </a:t>
            </a:r>
            <a:r>
              <a:rPr lang="ko-KR" altLang="en-US" sz="1100" b="1" spc="-150" dirty="0">
                <a:solidFill>
                  <a:srgbClr val="FF3300"/>
                </a:solidFill>
              </a:rPr>
              <a:t>미래주의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(2) - </a:t>
            </a:r>
            <a:r>
              <a:rPr lang="ko-KR" altLang="en-US" sz="1100" b="1" spc="-150" dirty="0">
                <a:solidFill>
                  <a:srgbClr val="FF3300"/>
                </a:solidFill>
              </a:rPr>
              <a:t>미래주의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pic>
        <p:nvPicPr>
          <p:cNvPr id="1027" name="Picture 3" descr="C:\Users\PC\Desktop\dhaerahetr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589"/>
            <a:ext cx="3707904" cy="3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6866" y="1639860"/>
            <a:ext cx="722955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보초니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(Boccioni, 1882~1916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미술의 혁신을 통한 사회의 혁신 추구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기계 문명과 약동감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속도감을 미로써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033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잔상의 원리에 입각해 물체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풍경 표현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1526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도시는 봉기한다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공간에서의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독특한 형태의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연속성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445224"/>
            <a:ext cx="69127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도시는 봉기한다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(1910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낡은 것을 파괴하여 새로운 사회를 재건하려 했던 과격한 미래파의 성향을 잘 보여 주는 작품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Choihaitnim\1. 미술\##2019 교수학습지원자료\보드게임\##카드게임 PPT\22. 미래주의\22. 미래주의 미술_이미지\1508318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1700"/>
            <a:ext cx="67234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adrfher4gw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368439" y="343540"/>
            <a:ext cx="5211673" cy="65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2276872"/>
            <a:ext cx="50405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공간에서의 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독특한 형태의 연속성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(1913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걸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어가는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인물의 움직임을 표현하기 위해  고정된 외형이 아니라 물결치는 듯한 인체로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866" y="1639860"/>
            <a:ext cx="7229550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발라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err="1">
                <a:solidFill>
                  <a:schemeClr val="accent6">
                    <a:lumMod val="50000"/>
                  </a:schemeClr>
                </a:solidFill>
              </a:rPr>
              <a:t>Balla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, 1871~1958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움직임의 형태를 평면에서 융합시켜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시간과 공간을 동시에 표현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새로운 조형 형식 탐구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연속 촬영 사진처럼 시간에 따른 움직임을 한 화면에 구성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가로등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(1909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줄에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메인 개의 움직임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6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0032" y="4653136"/>
            <a:ext cx="338437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가로등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(1909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미래주의 정신을 대변하는 작품으로 빛과 운동을 역동적으로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Choihaitnim\1. 미술\##2019 교수학습지원자료\보드게임\##카드게임 PPT\22. 미래주의\22. 미래주의 미술_이미지\asdgwe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11" y="548680"/>
            <a:ext cx="3616897" cy="55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366246"/>
            <a:ext cx="756084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줄에 메인 개의 움직임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(1912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걷는 개의 움직임과 속도를 나타내기 위해 무수히 많은 선을 그림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잔상을 한 화면에 그려 속도와 움직임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3560" r="3247" b="2998"/>
          <a:stretch/>
        </p:blipFill>
        <p:spPr bwMode="auto">
          <a:xfrm>
            <a:off x="890638" y="692696"/>
            <a:ext cx="54987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0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325</Words>
  <Application>Microsoft Office PowerPoint</Application>
  <PresentationFormat>화면 슬라이드 쇼(4:3)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속도와 기계를 찬양한</vt:lpstr>
      <vt:lpstr>차례</vt:lpstr>
      <vt:lpstr>1. 미래주의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339</cp:revision>
  <dcterms:created xsi:type="dcterms:W3CDTF">2018-12-12T00:52:59Z</dcterms:created>
  <dcterms:modified xsi:type="dcterms:W3CDTF">2019-03-27T05:42:59Z</dcterms:modified>
</cp:coreProperties>
</file>